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7"/>
  </p:notesMasterIdLst>
  <p:sldIdLst>
    <p:sldId id="265" r:id="rId2"/>
    <p:sldId id="280" r:id="rId3"/>
    <p:sldId id="270" r:id="rId4"/>
    <p:sldId id="281" r:id="rId5"/>
    <p:sldId id="282" r:id="rId6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8"/>
      <p:bold r:id="rId9"/>
      <p:italic r:id="rId10"/>
      <p:boldItalic r:id="rId11"/>
    </p:embeddedFont>
    <p:embeddedFont>
      <p:font typeface="Wingdings 3" panose="05040102010807070707" pitchFamily="18" charset="2"/>
      <p:regular r:id="rId1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4" d="100"/>
          <a:sy n="134" d="100"/>
        </p:scale>
        <p:origin x="270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855209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039746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994342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784841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9577144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148365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1086214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9586606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9195196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6309353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262415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162983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943256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7784658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01261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8212738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008161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95406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olisrobotics.com/remote-control-for-universal-robot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dlecky/CSC485B/blob/main/CSC485_130_PythagorasInSteps.ipynb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C9D9D-D11C-8E3A-5D9D-8898A213A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07" y="117358"/>
            <a:ext cx="3723193" cy="245439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50" dirty="0">
                <a:solidFill>
                  <a:srgbClr val="FFFFFF"/>
                </a:solidFill>
              </a:rPr>
              <a:t>CSC485B</a:t>
            </a:r>
            <a:br>
              <a:rPr lang="en-US" sz="3750" dirty="0">
                <a:solidFill>
                  <a:srgbClr val="FFFFFF"/>
                </a:solidFill>
              </a:rPr>
            </a:br>
            <a:r>
              <a:rPr lang="en-US" sz="3750" dirty="0">
                <a:solidFill>
                  <a:srgbClr val="FFFFFF"/>
                </a:solidFill>
              </a:rPr>
              <a:t>Machine Learning for Robotics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FD8D8F-BAB6-0B7C-4376-D0C0C21ED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7207" y="3123683"/>
            <a:ext cx="3441221" cy="1179390"/>
          </a:xfrm>
        </p:spPr>
        <p:txBody>
          <a:bodyPr anchor="t"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SUNY Plattsburgh</a:t>
            </a:r>
          </a:p>
          <a:p>
            <a:r>
              <a:rPr lang="en-US" dirty="0">
                <a:solidFill>
                  <a:srgbClr val="FFFFFF"/>
                </a:solidFill>
              </a:rPr>
              <a:t>Dr. Ned Lecky</a:t>
            </a:r>
          </a:p>
          <a:p>
            <a:r>
              <a:rPr lang="en-US" dirty="0">
                <a:solidFill>
                  <a:srgbClr val="FFFFFF"/>
                </a:solidFill>
              </a:rPr>
              <a:t>Class 08- Working Together on Pythagoras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A71134-07A5-2DA9-8C41-75FA4D8BCB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8122" y="3646690"/>
            <a:ext cx="1312765" cy="1312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automaton&#10;&#10;Description automatically generated">
            <a:extLst>
              <a:ext uri="{FF2B5EF4-FFF2-40B4-BE49-F238E27FC236}">
                <a16:creationId xmlns:a16="http://schemas.microsoft.com/office/drawing/2014/main" id="{97ACD588-8FED-F182-528C-4A032F35A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1549" y="840427"/>
            <a:ext cx="4807319" cy="270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720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2D770-B2A4-7348-96BD-DDDE48B00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Two Items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EB385-1BBB-F432-3B64-643CFE8BB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overview of Olis Connect</a:t>
            </a:r>
          </a:p>
          <a:p>
            <a:pPr lvl="1"/>
            <a:r>
              <a:rPr lang="en-US" dirty="0">
                <a:hlinkClick r:id="rId2"/>
              </a:rPr>
              <a:t>https://olisrobotics.com/remote-control-for-universal-robots</a:t>
            </a:r>
            <a:endParaRPr lang="en-US" dirty="0"/>
          </a:p>
          <a:p>
            <a:r>
              <a:rPr lang="en-US" dirty="0"/>
              <a:t>Some help/working together on the Pythagoras assignment</a:t>
            </a:r>
          </a:p>
        </p:txBody>
      </p:sp>
    </p:spTree>
    <p:extLst>
      <p:ext uri="{BB962C8B-B14F-4D97-AF65-F5344CB8AC3E}">
        <p14:creationId xmlns:p14="http://schemas.microsoft.com/office/powerpoint/2010/main" val="1511479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AC7A0-BE76-15A7-97C7-45855756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546" y="153801"/>
            <a:ext cx="6001942" cy="689162"/>
          </a:xfrm>
        </p:spPr>
        <p:txBody>
          <a:bodyPr/>
          <a:lstStyle/>
          <a:p>
            <a:r>
              <a:rPr lang="en-US" dirty="0"/>
              <a:t>Olis Connect Network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1EAFFB-0EB5-2AFD-91EC-7B7F1AD91D22}"/>
              </a:ext>
            </a:extLst>
          </p:cNvPr>
          <p:cNvSpPr txBox="1"/>
          <p:nvPr/>
        </p:nvSpPr>
        <p:spPr>
          <a:xfrm>
            <a:off x="131675" y="722492"/>
            <a:ext cx="192286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</a:t>
            </a:r>
            <a:r>
              <a:rPr lang="en-US" dirty="0" err="1"/>
              <a:t>Tailscale</a:t>
            </a:r>
            <a:r>
              <a:rPr lang="en-US" dirty="0"/>
              <a:t> VPN to connect directly to the Olis Connect NUC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Then we can jog, program, and experiment!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054F78-32D0-B830-2DAD-6DBC53E0F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406" y="894169"/>
            <a:ext cx="6965156" cy="3884518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75DABD04-2C23-312D-BB37-DE7DBCCECFB5}"/>
              </a:ext>
            </a:extLst>
          </p:cNvPr>
          <p:cNvSpPr/>
          <p:nvPr/>
        </p:nvSpPr>
        <p:spPr>
          <a:xfrm rot="21038039">
            <a:off x="1672407" y="1622332"/>
            <a:ext cx="3004199" cy="2020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412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8792C-A39A-C3BD-1A79-CD37A0D51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367"/>
            <a:ext cx="7147420" cy="558084"/>
          </a:xfrm>
        </p:spPr>
        <p:txBody>
          <a:bodyPr/>
          <a:lstStyle/>
          <a:p>
            <a:r>
              <a:rPr lang="en-US" dirty="0"/>
              <a:t>Online with Olis Connect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8AB1BD-1281-B530-6146-BACCED83F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942" y="654341"/>
            <a:ext cx="7982058" cy="448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933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2D770-B2A4-7348-96BD-DDDE48B00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Chalk Talk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EB385-1BBB-F432-3B64-643CFE8BB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help/working together on Pythagoras</a:t>
            </a:r>
          </a:p>
          <a:p>
            <a:pPr lvl="1"/>
            <a:r>
              <a:rPr lang="en-US" dirty="0">
                <a:hlinkClick r:id="rId2"/>
              </a:rPr>
              <a:t>https://github.com/nedlecky/CSC485B/blob/main/CSC485_130_PythagorasInSteps.ipynb</a:t>
            </a:r>
            <a:endParaRPr lang="en-US" dirty="0"/>
          </a:p>
          <a:p>
            <a:r>
              <a:rPr lang="en-US" dirty="0"/>
              <a:t>And… yes! It’s OK to update your ideas and hand in before next class!</a:t>
            </a:r>
          </a:p>
        </p:txBody>
      </p:sp>
    </p:spTree>
    <p:extLst>
      <p:ext uri="{BB962C8B-B14F-4D97-AF65-F5344CB8AC3E}">
        <p14:creationId xmlns:p14="http://schemas.microsoft.com/office/powerpoint/2010/main" val="4038834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467</TotalTime>
  <Words>117</Words>
  <Application>Microsoft Office PowerPoint</Application>
  <PresentationFormat>On-screen Show (16:9)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CSC485B Machine Learning for Robotics</vt:lpstr>
      <vt:lpstr>Just Two Items Today</vt:lpstr>
      <vt:lpstr>Olis Connect Network</vt:lpstr>
      <vt:lpstr>Online with Olis Connect</vt:lpstr>
      <vt:lpstr>Code Chalk Talk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CSC485B Machine Learning for Robotics</dc:title>
  <cp:lastModifiedBy>Ned Lecky</cp:lastModifiedBy>
  <cp:revision>18</cp:revision>
  <dcterms:modified xsi:type="dcterms:W3CDTF">2023-02-25T15:08:36Z</dcterms:modified>
</cp:coreProperties>
</file>